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58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0"/>
    <p:restoredTop sz="94674"/>
  </p:normalViewPr>
  <p:slideViewPr>
    <p:cSldViewPr snapToGrid="0" snapToObjects="1">
      <p:cViewPr>
        <p:scale>
          <a:sx n="113" d="100"/>
          <a:sy n="113" d="100"/>
        </p:scale>
        <p:origin x="32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ki65559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B7E1-B294-3D4A-9722-363775547B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63446-9C43-514B-80B8-B881F0696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you should start too!</a:t>
            </a:r>
          </a:p>
        </p:txBody>
      </p:sp>
    </p:spTree>
    <p:extLst>
      <p:ext uri="{BB962C8B-B14F-4D97-AF65-F5344CB8AC3E}">
        <p14:creationId xmlns:p14="http://schemas.microsoft.com/office/powerpoint/2010/main" val="374541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72DFB0-5E22-1040-8078-29C47E43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28588"/>
            <a:ext cx="12649200" cy="7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67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7662E8-83B0-0F48-82F9-2260B747F182}"/>
              </a:ext>
            </a:extLst>
          </p:cNvPr>
          <p:cNvCxnSpPr/>
          <p:nvPr/>
        </p:nvCxnSpPr>
        <p:spPr>
          <a:xfrm>
            <a:off x="1854588" y="1861796"/>
            <a:ext cx="0" cy="3608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282D68-5DF6-8E4B-A64D-7732C4FA20CC}"/>
              </a:ext>
            </a:extLst>
          </p:cNvPr>
          <p:cNvCxnSpPr>
            <a:cxnSpLocks/>
          </p:cNvCxnSpPr>
          <p:nvPr/>
        </p:nvCxnSpPr>
        <p:spPr>
          <a:xfrm>
            <a:off x="1244988" y="4996203"/>
            <a:ext cx="38964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BB983B-D60F-7C43-BC2A-1DDFD6DD51F1}"/>
              </a:ext>
            </a:extLst>
          </p:cNvPr>
          <p:cNvSpPr txBox="1"/>
          <p:nvPr/>
        </p:nvSpPr>
        <p:spPr>
          <a:xfrm>
            <a:off x="2173357" y="451132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(x1,y1)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376B3-BB7B-6B40-BD38-37A5C6930CB0}"/>
              </a:ext>
            </a:extLst>
          </p:cNvPr>
          <p:cNvSpPr txBox="1"/>
          <p:nvPr/>
        </p:nvSpPr>
        <p:spPr>
          <a:xfrm>
            <a:off x="4505164" y="198845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(x2,y2)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834532-185B-284D-ABD0-6DC9074DC79A}"/>
                  </a:ext>
                </a:extLst>
              </p:cNvPr>
              <p:cNvSpPr txBox="1"/>
              <p:nvPr/>
            </p:nvSpPr>
            <p:spPr>
              <a:xfrm>
                <a:off x="7234292" y="1665287"/>
                <a:ext cx="237249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/>
              </a:p>
              <a:p>
                <a:r>
                  <a:rPr lang="en-US" sz="1200" b="1" dirty="0"/>
                  <a:t>Line Equation 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834532-185B-284D-ABD0-6DC9074D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292" y="1665287"/>
                <a:ext cx="2372491" cy="1384995"/>
              </a:xfrm>
              <a:prstGeom prst="rect">
                <a:avLst/>
              </a:prstGeom>
              <a:blipFill>
                <a:blip r:embed="rId2"/>
                <a:stretch>
                  <a:fillRect l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05B779-88BB-BC45-B6A1-8393DF0A1DFE}"/>
                  </a:ext>
                </a:extLst>
              </p:cNvPr>
              <p:cNvSpPr txBox="1"/>
              <p:nvPr/>
            </p:nvSpPr>
            <p:spPr>
              <a:xfrm>
                <a:off x="7234292" y="2841557"/>
                <a:ext cx="2872453" cy="966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Gradient = </a:t>
                </a:r>
                <a:r>
                  <a:rPr lang="en-US" dirty="0">
                    <a:solidFill>
                      <a:srgbClr val="FFFF00"/>
                    </a:solidFill>
                  </a:rPr>
                  <a:t>m</a:t>
                </a:r>
                <a:r>
                  <a:rPr lang="en-US" dirty="0"/>
                  <a:t> =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05B779-88BB-BC45-B6A1-8393DF0A1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292" y="2841557"/>
                <a:ext cx="2872453" cy="966162"/>
              </a:xfrm>
              <a:prstGeom prst="rect">
                <a:avLst/>
              </a:prstGeom>
              <a:blipFill>
                <a:blip r:embed="rId3"/>
                <a:stretch>
                  <a:fillRect l="-1762" r="-881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0D55A5D-2B08-D445-B162-A2B55CA49112}"/>
              </a:ext>
            </a:extLst>
          </p:cNvPr>
          <p:cNvSpPr/>
          <p:nvPr/>
        </p:nvSpPr>
        <p:spPr>
          <a:xfrm>
            <a:off x="2491017" y="4325589"/>
            <a:ext cx="185737" cy="1857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34A899-A6D3-3D42-9281-A96E075508C5}"/>
              </a:ext>
            </a:extLst>
          </p:cNvPr>
          <p:cNvSpPr/>
          <p:nvPr/>
        </p:nvSpPr>
        <p:spPr>
          <a:xfrm>
            <a:off x="4771972" y="2380743"/>
            <a:ext cx="185737" cy="185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E6C2D-F6B4-B740-8148-5E8435838F70}"/>
                  </a:ext>
                </a:extLst>
              </p:cNvPr>
              <p:cNvSpPr txBox="1"/>
              <p:nvPr/>
            </p:nvSpPr>
            <p:spPr>
              <a:xfrm>
                <a:off x="1854588" y="450377"/>
                <a:ext cx="1828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Hero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Enemy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E6C2D-F6B4-B740-8148-5E8435838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588" y="450377"/>
                <a:ext cx="1828257" cy="646331"/>
              </a:xfrm>
              <a:prstGeom prst="rect">
                <a:avLst/>
              </a:prstGeom>
              <a:blipFill>
                <a:blip r:embed="rId4"/>
                <a:stretch>
                  <a:fillRect l="-2069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06F5B8-3D55-E24D-84AC-EC7FEEA36284}"/>
              </a:ext>
            </a:extLst>
          </p:cNvPr>
          <p:cNvCxnSpPr>
            <a:stCxn id="18" idx="7"/>
            <a:endCxn id="19" idx="3"/>
          </p:cNvCxnSpPr>
          <p:nvPr/>
        </p:nvCxnSpPr>
        <p:spPr>
          <a:xfrm flipV="1">
            <a:off x="2649553" y="2539279"/>
            <a:ext cx="2149620" cy="181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7C9C57-AE44-9B44-BF50-72DCD841C316}"/>
                  </a:ext>
                </a:extLst>
              </p:cNvPr>
              <p:cNvSpPr txBox="1"/>
              <p:nvPr/>
            </p:nvSpPr>
            <p:spPr>
              <a:xfrm>
                <a:off x="6411379" y="5971822"/>
                <a:ext cx="5727209" cy="772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Gradient also often called slope, </a:t>
                </a:r>
              </a:p>
              <a:p>
                <a:r>
                  <a:rPr lang="en-US" dirty="0"/>
                  <a:t>meaning how steep the line will rises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changes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𝑟𝑖𝑠𝑒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𝑟𝑢𝑛</m:t>
                        </m:r>
                      </m:den>
                    </m:f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7C9C57-AE44-9B44-BF50-72DCD841C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379" y="5971822"/>
                <a:ext cx="5727209" cy="772263"/>
              </a:xfrm>
              <a:prstGeom prst="rect">
                <a:avLst/>
              </a:prstGeom>
              <a:blipFill>
                <a:blip r:embed="rId5"/>
                <a:stretch>
                  <a:fillRect l="-885" t="-1613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0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CF6B-38A1-C440-8780-A1CD338D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078" y="2700866"/>
            <a:ext cx="7701843" cy="14562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unfortunately! </a:t>
            </a:r>
            <a:br>
              <a:rPr lang="en-US" dirty="0"/>
            </a:br>
            <a:r>
              <a:rPr lang="en-US" dirty="0"/>
              <a:t>World never been that straight!</a:t>
            </a:r>
          </a:p>
        </p:txBody>
      </p:sp>
    </p:spTree>
    <p:extLst>
      <p:ext uri="{BB962C8B-B14F-4D97-AF65-F5344CB8AC3E}">
        <p14:creationId xmlns:p14="http://schemas.microsoft.com/office/powerpoint/2010/main" val="213959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2BD8-6AB4-6046-850E-129245069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Back in the day when gradient descent was a shiny toy!</a:t>
            </a:r>
          </a:p>
        </p:txBody>
      </p:sp>
    </p:spTree>
    <p:extLst>
      <p:ext uri="{BB962C8B-B14F-4D97-AF65-F5344CB8AC3E}">
        <p14:creationId xmlns:p14="http://schemas.microsoft.com/office/powerpoint/2010/main" val="74548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389B-3FDC-584C-B1FE-43FA177FC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788" y="90311"/>
            <a:ext cx="4676421" cy="1456267"/>
          </a:xfrm>
        </p:spPr>
        <p:txBody>
          <a:bodyPr/>
          <a:lstStyle/>
          <a:p>
            <a:r>
              <a:rPr lang="en-US" dirty="0"/>
              <a:t>Single layer neuron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E66819-B270-A84B-8EED-3A521F2A4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510" y="1546578"/>
            <a:ext cx="7316979" cy="53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53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2CBC-C6A3-584A-8ECD-F69BD7DA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operation behind single layer 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23ADC-C84C-E44A-8706-C62DFEDF5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9496777" cy="36491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5 . . . 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𝑥𝑛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𝑤𝑛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3+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4+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5+…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𝑥𝑛𝑤𝑛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23ADC-C84C-E44A-8706-C62DFEDF5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9496777" cy="36491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FD5AC7-F62D-084D-9BA6-75D9AE9156E8}"/>
                  </a:ext>
                </a:extLst>
              </p:cNvPr>
              <p:cNvSpPr txBox="1"/>
              <p:nvPr/>
            </p:nvSpPr>
            <p:spPr>
              <a:xfrm>
                <a:off x="5023556" y="6299200"/>
                <a:ext cx="4861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Looks familiar! Remember line equation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FD5AC7-F62D-084D-9BA6-75D9AE915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556" y="6299200"/>
                <a:ext cx="4861524" cy="369332"/>
              </a:xfrm>
              <a:prstGeom prst="rect">
                <a:avLst/>
              </a:prstGeom>
              <a:blipFill>
                <a:blip r:embed="rId3"/>
                <a:stretch>
                  <a:fillRect l="-13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085B411A-0689-3444-84CE-A02B99CF0F58}"/>
              </a:ext>
            </a:extLst>
          </p:cNvPr>
          <p:cNvCxnSpPr>
            <a:cxnSpLocks/>
            <a:stCxn id="4" idx="3"/>
            <a:endCxn id="3" idx="3"/>
          </p:cNvCxnSpPr>
          <p:nvPr/>
        </p:nvCxnSpPr>
        <p:spPr>
          <a:xfrm flipV="1">
            <a:off x="9885080" y="3966634"/>
            <a:ext cx="297498" cy="2517232"/>
          </a:xfrm>
          <a:prstGeom prst="curvedConnector3">
            <a:avLst>
              <a:gd name="adj1" fmla="val 55250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1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BA57-59D1-6344-830F-1E131553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to get the correct (best </a:t>
            </a:r>
            <a:r>
              <a:rPr lang="en-US" dirty="0" err="1"/>
              <a:t>aprox</a:t>
            </a:r>
            <a:r>
              <a:rPr lang="en-US" dirty="0"/>
              <a:t>) we need to compute the gradient but unlike computing gradient in the linear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77AC53-914F-0949-9F00-DC19BF6F1373}"/>
                  </a:ext>
                </a:extLst>
              </p:cNvPr>
              <p:cNvSpPr txBox="1"/>
              <p:nvPr/>
            </p:nvSpPr>
            <p:spPr>
              <a:xfrm>
                <a:off x="4896246" y="3233177"/>
                <a:ext cx="171053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77AC53-914F-0949-9F00-DC19BF6F1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246" y="3233177"/>
                <a:ext cx="1710533" cy="391646"/>
              </a:xfrm>
              <a:prstGeom prst="rect">
                <a:avLst/>
              </a:prstGeom>
              <a:blipFill>
                <a:blip r:embed="rId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DA07F-27B8-974F-BA05-A5E0B08EC765}"/>
                  </a:ext>
                </a:extLst>
              </p:cNvPr>
              <p:cNvSpPr txBox="1"/>
              <p:nvPr/>
            </p:nvSpPr>
            <p:spPr>
              <a:xfrm>
                <a:off x="4098817" y="3870999"/>
                <a:ext cx="3305392" cy="406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𝑜𝑢𝑡𝑝𝑢𝑡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DA07F-27B8-974F-BA05-A5E0B08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817" y="3870999"/>
                <a:ext cx="3305392" cy="406906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E3AFD5-2A31-4449-97D1-DDDBD5FFB7EB}"/>
                  </a:ext>
                </a:extLst>
              </p:cNvPr>
              <p:cNvSpPr txBox="1"/>
              <p:nvPr/>
            </p:nvSpPr>
            <p:spPr>
              <a:xfrm>
                <a:off x="4531081" y="4543895"/>
                <a:ext cx="2440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Where</a:t>
                </a:r>
                <a:r>
                  <a:rPr lang="en-US" dirty="0">
                    <a:solidFill>
                      <a:srgbClr val="FFFF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learning rate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E3AFD5-2A31-4449-97D1-DDDBD5FF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081" y="4543895"/>
                <a:ext cx="2440861" cy="369332"/>
              </a:xfrm>
              <a:prstGeom prst="rect">
                <a:avLst/>
              </a:prstGeom>
              <a:blipFill>
                <a:blip r:embed="rId4"/>
                <a:stretch>
                  <a:fillRect l="-2073" t="-6667" r="-103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D57A-F8F8-8141-A148-45732FDF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1" y="2348089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That is one layer perceptron</a:t>
            </a:r>
            <a:br>
              <a:rPr lang="en-US" dirty="0"/>
            </a:br>
            <a:r>
              <a:rPr lang="en-US" dirty="0"/>
              <a:t>how about layers of layers?</a:t>
            </a:r>
          </a:p>
        </p:txBody>
      </p:sp>
    </p:spTree>
    <p:extLst>
      <p:ext uri="{BB962C8B-B14F-4D97-AF65-F5344CB8AC3E}">
        <p14:creationId xmlns:p14="http://schemas.microsoft.com/office/powerpoint/2010/main" val="1906492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B705-DF1C-DF42-8DE8-5354357B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587022"/>
            <a:ext cx="10131425" cy="1456267"/>
          </a:xfrm>
        </p:spPr>
        <p:txBody>
          <a:bodyPr/>
          <a:lstStyle/>
          <a:p>
            <a:r>
              <a:rPr lang="en-US" dirty="0"/>
              <a:t>how to set the right params for this layers???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E5A306-CA9C-7E47-9A97-15E41D66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462" y="2592166"/>
            <a:ext cx="9009076" cy="35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6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9CD5A-4A38-F449-BEF5-45A9C159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432" y="0"/>
            <a:ext cx="6153134" cy="1456267"/>
          </a:xfrm>
        </p:spPr>
        <p:txBody>
          <a:bodyPr/>
          <a:lstStyle/>
          <a:p>
            <a:r>
              <a:rPr lang="en-US" dirty="0"/>
              <a:t>Back prop come on rescue!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06579-90D9-B148-98CA-F0E97DD0F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510" y="1272074"/>
            <a:ext cx="5490980" cy="4709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165F0-C501-B14D-98CE-A0412DEB8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8" y="5981700"/>
            <a:ext cx="2590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7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BF51-A42F-1443-A828-7F5E978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6BBD6-C028-7742-BC11-CDF752C9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3399816" cy="36491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Name: </a:t>
            </a:r>
            <a:r>
              <a:rPr lang="en-US" dirty="0" err="1"/>
              <a:t>Hairul</a:t>
            </a:r>
            <a:r>
              <a:rPr lang="en-US" dirty="0"/>
              <a:t> Imam</a:t>
            </a:r>
          </a:p>
          <a:p>
            <a:r>
              <a:rPr lang="en-US" strike="sngStrike" dirty="0"/>
              <a:t>Just Graduated</a:t>
            </a:r>
            <a:r>
              <a:rPr lang="en-US" dirty="0"/>
              <a:t>  Officially unemployed 🙈</a:t>
            </a:r>
          </a:p>
          <a:p>
            <a:endParaRPr lang="en-US" dirty="0"/>
          </a:p>
          <a:p>
            <a:r>
              <a:rPr lang="en-US" dirty="0"/>
              <a:t>Contacts:</a:t>
            </a:r>
          </a:p>
          <a:p>
            <a:r>
              <a:rPr lang="en-US" dirty="0">
                <a:hlinkClick r:id="rId2"/>
              </a:rPr>
              <a:t>ki65559@gmail.com</a:t>
            </a:r>
            <a:endParaRPr lang="en-US" dirty="0"/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khrlimam</a:t>
            </a:r>
            <a:endParaRPr lang="en-US" dirty="0"/>
          </a:p>
          <a:p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khrl_imam</a:t>
            </a:r>
            <a:endParaRPr lang="en-US" dirty="0"/>
          </a:p>
          <a:p>
            <a:r>
              <a:rPr lang="en-US" dirty="0" err="1"/>
              <a:t>T.me</a:t>
            </a:r>
            <a:r>
              <a:rPr lang="en-US" dirty="0"/>
              <a:t>/</a:t>
            </a:r>
            <a:r>
              <a:rPr lang="en-US" dirty="0" err="1"/>
              <a:t>TukangSayurGangRumahPlato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D4AD7F-A690-E840-8758-70903B803930}"/>
              </a:ext>
            </a:extLst>
          </p:cNvPr>
          <p:cNvSpPr txBox="1">
            <a:spLocks/>
          </p:cNvSpPr>
          <p:nvPr/>
        </p:nvSpPr>
        <p:spPr>
          <a:xfrm>
            <a:off x="4826541" y="2142067"/>
            <a:ext cx="3244173" cy="193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Worked on various software development</a:t>
            </a:r>
          </a:p>
          <a:p>
            <a:r>
              <a:rPr lang="en-US" dirty="0"/>
              <a:t>Just starting a journey on Deep Learning 😄</a:t>
            </a:r>
          </a:p>
        </p:txBody>
      </p:sp>
    </p:spTree>
    <p:extLst>
      <p:ext uri="{BB962C8B-B14F-4D97-AF65-F5344CB8AC3E}">
        <p14:creationId xmlns:p14="http://schemas.microsoft.com/office/powerpoint/2010/main" val="295674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B88D-00DF-9742-9F05-8ABE1531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B8930-DF8F-4A4E-8F4E-573997754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Learning algorithm</a:t>
            </a:r>
          </a:p>
          <a:p>
            <a:r>
              <a:rPr lang="en-US" dirty="0"/>
              <a:t>How machine learns (via supervised learning)</a:t>
            </a:r>
          </a:p>
          <a:p>
            <a:r>
              <a:rPr lang="en-US" dirty="0"/>
              <a:t>Basic perceptron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Backpropagation</a:t>
            </a:r>
          </a:p>
          <a:p>
            <a:r>
              <a:rPr lang="en-US" dirty="0"/>
              <a:t>Features?</a:t>
            </a:r>
          </a:p>
          <a:p>
            <a:r>
              <a:rPr lang="en-US" dirty="0"/>
              <a:t>Conv</a:t>
            </a:r>
          </a:p>
          <a:p>
            <a:r>
              <a:rPr lang="en-US" dirty="0"/>
              <a:t>Filters/kernels</a:t>
            </a:r>
          </a:p>
          <a:p>
            <a:r>
              <a:rPr lang="en-US" dirty="0"/>
              <a:t>Kernel examples</a:t>
            </a:r>
          </a:p>
          <a:p>
            <a:r>
              <a:rPr lang="en-US" dirty="0"/>
              <a:t>Kernel as learnable parameters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279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FB00-0EBD-D740-86A9-AE7FB9AEE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US" dirty="0"/>
              <a:t>Most of the code will be written using </a:t>
            </a:r>
            <a:r>
              <a:rPr lang="en-US" dirty="0" err="1"/>
              <a:t>PyTorch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D695-B698-5A4F-B0B3-B660824C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type of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08622-F027-8C41-B748-C94C39F99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Reinforcement learning</a:t>
            </a:r>
          </a:p>
          <a:p>
            <a:r>
              <a:rPr lang="en-US" dirty="0"/>
              <a:t>And few others</a:t>
            </a:r>
          </a:p>
        </p:txBody>
      </p:sp>
    </p:spTree>
    <p:extLst>
      <p:ext uri="{BB962C8B-B14F-4D97-AF65-F5344CB8AC3E}">
        <p14:creationId xmlns:p14="http://schemas.microsoft.com/office/powerpoint/2010/main" val="91390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D695-B698-5A4F-B0B3-B660824C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type of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08622-F027-8C41-B748-C94C39F99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Supervised learning</a:t>
            </a:r>
          </a:p>
          <a:p>
            <a:r>
              <a:rPr lang="en-US" strike="sngStrike" dirty="0"/>
              <a:t>Unsupervised learning</a:t>
            </a:r>
          </a:p>
          <a:p>
            <a:r>
              <a:rPr lang="en-US" strike="sngStrike" dirty="0"/>
              <a:t>Reinforcement learning</a:t>
            </a:r>
          </a:p>
          <a:p>
            <a:r>
              <a:rPr lang="en-US" strike="sngStrike" dirty="0"/>
              <a:t>And few others</a:t>
            </a:r>
          </a:p>
        </p:txBody>
      </p:sp>
    </p:spTree>
    <p:extLst>
      <p:ext uri="{BB962C8B-B14F-4D97-AF65-F5344CB8AC3E}">
        <p14:creationId xmlns:p14="http://schemas.microsoft.com/office/powerpoint/2010/main" val="309340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4D36-5B0E-294C-989E-06DF8BC6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247" y="2700866"/>
            <a:ext cx="4589505" cy="1456267"/>
          </a:xfrm>
        </p:spPr>
        <p:txBody>
          <a:bodyPr/>
          <a:lstStyle/>
          <a:p>
            <a:r>
              <a:rPr lang="en-US" dirty="0"/>
              <a:t>How machine learns</a:t>
            </a:r>
            <a:br>
              <a:rPr lang="en-US" dirty="0"/>
            </a:br>
            <a:r>
              <a:rPr lang="en-US" sz="1200" dirty="0"/>
              <a:t>via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0752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BAA4-5E9C-F145-9CBA-BBE301CE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4" y="1604433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of the learning process on deep learning is done by computing   </a:t>
            </a:r>
            <a:r>
              <a:rPr lang="en-US" sz="3600" b="1" dirty="0"/>
              <a:t>gradient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4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E586-39ED-DC44-938C-B98C9D7B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65" y="2700866"/>
            <a:ext cx="4380469" cy="1456267"/>
          </a:xfrm>
        </p:spPr>
        <p:txBody>
          <a:bodyPr/>
          <a:lstStyle/>
          <a:p>
            <a:r>
              <a:rPr lang="en-US" dirty="0"/>
              <a:t>What is gradient?</a:t>
            </a:r>
          </a:p>
        </p:txBody>
      </p:sp>
    </p:spTree>
    <p:extLst>
      <p:ext uri="{BB962C8B-B14F-4D97-AF65-F5344CB8AC3E}">
        <p14:creationId xmlns:p14="http://schemas.microsoft.com/office/powerpoint/2010/main" val="3888371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155</TotalTime>
  <Words>303</Words>
  <Application>Microsoft Macintosh PowerPoint</Application>
  <PresentationFormat>Widescreen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Celestial</vt:lpstr>
      <vt:lpstr>Deep learning</vt:lpstr>
      <vt:lpstr>intro</vt:lpstr>
      <vt:lpstr>Overview</vt:lpstr>
      <vt:lpstr>Most of the code will be written using PyTorch </vt:lpstr>
      <vt:lpstr>Various type of learning approaches</vt:lpstr>
      <vt:lpstr>Various type of learning approaches</vt:lpstr>
      <vt:lpstr>How machine learns via supervised learning</vt:lpstr>
      <vt:lpstr>PowerPoint Presentation</vt:lpstr>
      <vt:lpstr>What is gradient?</vt:lpstr>
      <vt:lpstr>PowerPoint Presentation</vt:lpstr>
      <vt:lpstr>PowerPoint Presentation</vt:lpstr>
      <vt:lpstr>unfortunately!  World never been that straight!</vt:lpstr>
      <vt:lpstr>Back in the day when gradient descent was a shiny toy!</vt:lpstr>
      <vt:lpstr>Single layer neuron</vt:lpstr>
      <vt:lpstr>The operation behind single layer neuron</vt:lpstr>
      <vt:lpstr>But to get the correct (best aprox) we need to compute the gradient but unlike computing gradient in the linear equation</vt:lpstr>
      <vt:lpstr>That is one layer perceptron how about layers of layers?</vt:lpstr>
      <vt:lpstr>how to set the right params for this layers???</vt:lpstr>
      <vt:lpstr>Back prop come on rescue!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Khairul Imam</dc:creator>
  <cp:lastModifiedBy>Khairul Imam</cp:lastModifiedBy>
  <cp:revision>12</cp:revision>
  <dcterms:created xsi:type="dcterms:W3CDTF">2019-10-11T22:13:37Z</dcterms:created>
  <dcterms:modified xsi:type="dcterms:W3CDTF">2019-10-12T00:48:50Z</dcterms:modified>
</cp:coreProperties>
</file>